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199313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992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21191"/>
            <a:ext cx="6119416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202944"/>
            <a:ext cx="5399485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0540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1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27403"/>
            <a:ext cx="1552352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27403"/>
            <a:ext cx="456706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6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530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469624"/>
            <a:ext cx="6209407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629226"/>
            <a:ext cx="6209407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72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637014"/>
            <a:ext cx="3059708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637014"/>
            <a:ext cx="3059708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183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27405"/>
            <a:ext cx="6209407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428347"/>
            <a:ext cx="3045646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618442"/>
            <a:ext cx="3045646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428347"/>
            <a:ext cx="3060646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618442"/>
            <a:ext cx="3060646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336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436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768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60400"/>
            <a:ext cx="2321966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26283"/>
            <a:ext cx="364465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971800"/>
            <a:ext cx="2321966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79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60400"/>
            <a:ext cx="2321966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26283"/>
            <a:ext cx="364465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971800"/>
            <a:ext cx="2321966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342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27405"/>
            <a:ext cx="6209407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637014"/>
            <a:ext cx="6209407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181397"/>
            <a:ext cx="16198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550ED-E078-4A0F-BB66-EFE656D0BB2A}" type="datetimeFigureOut">
              <a:rPr lang="en-ZA" smtClean="0"/>
              <a:t>2022/01/24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181397"/>
            <a:ext cx="242976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181397"/>
            <a:ext cx="16198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617F-084B-415C-B452-4A01623AFA9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81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79EB0AA-F87F-470E-8C95-CE8AC489C2C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8" y="379523"/>
            <a:ext cx="2921461" cy="118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D5A1A1D-7135-4F63-A1DB-9E9993FD005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29" y="538549"/>
            <a:ext cx="2921461" cy="8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DF807E3-4B12-4506-99F7-43EC564AD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18" y="1568975"/>
            <a:ext cx="6340269" cy="83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 LOVING MEMORY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December 1970 - 15 January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Mr Alfred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Mduli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Alfred started to work at Randfontein Campus on 13 November 1991 as a General Assistant. He will be well remembered as a loyal and devoted staff member.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Memorial Service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 :            25 January 2022</a:t>
            </a: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Venue: 	  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Randfontein Campus-SSS Hall</a:t>
            </a:r>
            <a:endParaRPr lang="en-Z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Time: 	   12:00</a:t>
            </a:r>
            <a:endParaRPr lang="en-Z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Dress Code: Black and a touch of Royal Blue</a:t>
            </a:r>
            <a:endParaRPr lang="en-ZA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“Blessed are those who mourn,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they shall be comforted…” Matthew 5:4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Western TVET College – Management and staff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4F0F2BC-066D-4AF8-970F-8C41039D0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82" y="2148700"/>
            <a:ext cx="2128607" cy="2601723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EF303024-0D09-4B05-BACE-F0FD02CB4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25" y="2476246"/>
            <a:ext cx="2128607" cy="2601722"/>
          </a:xfrm>
          <a:prstGeom prst="rect">
            <a:avLst/>
          </a:prstGeom>
          <a:ln w="3810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67018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93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Salome Du Toit</dc:creator>
  <cp:lastModifiedBy>Salome Du Toit</cp:lastModifiedBy>
  <cp:revision>3</cp:revision>
  <dcterms:created xsi:type="dcterms:W3CDTF">2021-12-09T19:11:54Z</dcterms:created>
  <dcterms:modified xsi:type="dcterms:W3CDTF">2022-01-24T09:09:23Z</dcterms:modified>
</cp:coreProperties>
</file>