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199313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E9098-D0D0-4020-87DF-8F5E17240CDF}" v="1" dt="2022-01-31T13:49:1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2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21191"/>
            <a:ext cx="6119416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202944"/>
            <a:ext cx="5399485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540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27403"/>
            <a:ext cx="1552352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27403"/>
            <a:ext cx="456706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6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53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469624"/>
            <a:ext cx="6209407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629226"/>
            <a:ext cx="6209407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7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37014"/>
            <a:ext cx="3059708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37014"/>
            <a:ext cx="3059708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183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27405"/>
            <a:ext cx="6209407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28347"/>
            <a:ext cx="3045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18442"/>
            <a:ext cx="3045646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28347"/>
            <a:ext cx="3060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18442"/>
            <a:ext cx="3060646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36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36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68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26283"/>
            <a:ext cx="364465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79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26283"/>
            <a:ext cx="364465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342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27405"/>
            <a:ext cx="6209407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637014"/>
            <a:ext cx="6209407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50ED-E078-4A0F-BB66-EFE656D0BB2A}" type="datetimeFigureOut">
              <a:rPr lang="en-ZA" smtClean="0"/>
              <a:t>2022/01/31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181397"/>
            <a:ext cx="242976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1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9EB0AA-F87F-470E-8C95-CE8AC489C2C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8" y="379523"/>
            <a:ext cx="2921461" cy="11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D5A1A1D-7135-4F63-A1DB-9E9993FD005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29" y="538549"/>
            <a:ext cx="2921461" cy="8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DF807E3-4B12-4506-99F7-43EC564A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18" y="1568975"/>
            <a:ext cx="6340269" cy="83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 LOVING MEMORY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February 2001 -  27 January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 Lebogang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Moleme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Lebogang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Moleme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was a N6 Human Resources Management student at Randfontein Campus.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Memorial Service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 :           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February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Venue: 	  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Randfontein Campus-SSS Hall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Time: 	   13:00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Dress Code: Black and a touch of Red</a:t>
            </a:r>
          </a:p>
          <a:p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Funeral Service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Date:             5 February 2022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and Venue to be confirmed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“Blessed are those who mourn,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they shall be comforted…” Matthew 5:4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Western TVET College – Management and staff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F9EFB8B-D030-4FC3-A3A1-D26B5201E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47" y="2134951"/>
            <a:ext cx="1803417" cy="24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89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Salome Du Toit</dc:creator>
  <cp:lastModifiedBy>Salome Du Toit</cp:lastModifiedBy>
  <cp:revision>4</cp:revision>
  <dcterms:created xsi:type="dcterms:W3CDTF">2021-12-09T19:11:54Z</dcterms:created>
  <dcterms:modified xsi:type="dcterms:W3CDTF">2022-01-31T14:01:04Z</dcterms:modified>
</cp:coreProperties>
</file>